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55CA9-36FE-456A-B1F9-DC5240615482}" type="datetimeFigureOut">
              <a:rPr lang="en-US" smtClean="0"/>
              <a:t>6/20/2011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9A6843-A104-453F-B63E-243575ADACA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2707" name="Picture 3" descr="C:\Users\Sarah\Desktop\I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29750" cy="6858000"/>
          </a:xfrm>
          <a:prstGeom prst="rect">
            <a:avLst/>
          </a:prstGeom>
          <a:noFill/>
        </p:spPr>
      </p:pic>
      <p:pic>
        <p:nvPicPr>
          <p:cNvPr id="72706" name="Picture 2" descr="C:\Users\Sarah\Desktop\IU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38400" cy="3279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5778" name="Picture 2" descr="C:\Users\Sarah\Desktop\mode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438678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Princeton Affiliate</dc:creator>
  <cp:lastModifiedBy>Princeton Affiliate</cp:lastModifiedBy>
  <cp:revision>3</cp:revision>
  <dcterms:created xsi:type="dcterms:W3CDTF">2011-06-20T12:50:26Z</dcterms:created>
  <dcterms:modified xsi:type="dcterms:W3CDTF">2011-06-20T13:14:02Z</dcterms:modified>
</cp:coreProperties>
</file>